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handoutMasterIdLst>
    <p:handoutMasterId r:id="rId16"/>
  </p:handoutMasterIdLst>
  <p:sldIdLst>
    <p:sldId id="272" r:id="rId2"/>
    <p:sldId id="262" r:id="rId3"/>
    <p:sldId id="264" r:id="rId4"/>
    <p:sldId id="304" r:id="rId5"/>
    <p:sldId id="306" r:id="rId6"/>
    <p:sldId id="260" r:id="rId7"/>
    <p:sldId id="261" r:id="rId8"/>
    <p:sldId id="295" r:id="rId9"/>
    <p:sldId id="256" r:id="rId10"/>
    <p:sldId id="266" r:id="rId11"/>
    <p:sldId id="307" r:id="rId12"/>
    <p:sldId id="301" r:id="rId13"/>
    <p:sldId id="305" r:id="rId14"/>
    <p:sldId id="30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4"/>
    <a:srgbClr val="FDFDDF"/>
    <a:srgbClr val="525252"/>
    <a:srgbClr val="FCFBFA"/>
    <a:srgbClr val="F8F8F6"/>
    <a:srgbClr val="F4F3EE"/>
    <a:srgbClr val="E0E0D8"/>
    <a:srgbClr val="F4F3F2"/>
    <a:srgbClr val="F4F2F0"/>
    <a:srgbClr val="F1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644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2019-03-31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gif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2019-03-31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audio" Target="../media/media11.m4a"/><Relationship Id="rId7" Type="http://schemas.openxmlformats.org/officeDocument/2006/relationships/image" Target="../media/image24.png"/><Relationship Id="rId12" Type="http://schemas.openxmlformats.org/officeDocument/2006/relationships/image" Target="../media/image2.png"/><Relationship Id="rId2" Type="http://schemas.microsoft.com/office/2007/relationships/media" Target="../media/media11.m4a"/><Relationship Id="rId1" Type="http://schemas.openxmlformats.org/officeDocument/2006/relationships/tags" Target="../tags/tag4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16.gif"/><Relationship Id="rId10" Type="http://schemas.openxmlformats.org/officeDocument/2006/relationships/image" Target="../media/image2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7" Type="http://schemas.openxmlformats.org/officeDocument/2006/relationships/image" Target="../media/image2.png"/><Relationship Id="rId2" Type="http://schemas.microsoft.com/office/2007/relationships/media" Target="../media/media12.m4a"/><Relationship Id="rId1" Type="http://schemas.openxmlformats.org/officeDocument/2006/relationships/tags" Target="../tags/tag5.xml"/><Relationship Id="rId6" Type="http://schemas.openxmlformats.org/officeDocument/2006/relationships/image" Target="../media/image30.jpg"/><Relationship Id="rId5" Type="http://schemas.openxmlformats.org/officeDocument/2006/relationships/image" Target="../media/image29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7" Type="http://schemas.openxmlformats.org/officeDocument/2006/relationships/image" Target="../media/image2.png"/><Relationship Id="rId2" Type="http://schemas.microsoft.com/office/2007/relationships/media" Target="../media/media13.m4a"/><Relationship Id="rId1" Type="http://schemas.openxmlformats.org/officeDocument/2006/relationships/tags" Target="../tags/tag6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angyoqr?tab=repositorie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audio" Target="../media/media7.m4a"/><Relationship Id="rId7" Type="http://schemas.openxmlformats.org/officeDocument/2006/relationships/image" Target="../media/image8.PNG"/><Relationship Id="rId2" Type="http://schemas.microsoft.com/office/2007/relationships/media" Target="../media/media7.m4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12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gif"/><Relationship Id="rId4" Type="http://schemas.openxmlformats.org/officeDocument/2006/relationships/image" Target="../media/image10.png"/><Relationship Id="rId9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273481" y="6341931"/>
            <a:ext cx="65550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2019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 </a:t>
            </a:r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KMU SW/ Capstone 20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조 </a:t>
            </a:r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– </a:t>
            </a:r>
            <a:r>
              <a:rPr lang="ko-KR" alt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팀장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 백장현 </a:t>
            </a:r>
            <a:r>
              <a:rPr lang="ko-KR" altLang="en-US" sz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팀원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 장용훈 </a:t>
            </a:r>
            <a:r>
              <a:rPr lang="ko-KR" altLang="en-US" sz="1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고양제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 이효준 박지선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350033" y="208292"/>
            <a:ext cx="5266185" cy="1554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같이 가자 </a:t>
            </a:r>
            <a:r>
              <a:rPr lang="en-US" altLang="ko-KR" sz="9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!</a:t>
            </a:r>
            <a:endParaRPr lang="ko-KR" altLang="en-US" sz="9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2E3E89C-CCC5-4B82-8F36-04837CA7F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8001" y="1840811"/>
            <a:ext cx="6555001" cy="4049304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46BCB76D-1BDC-4C05-975B-755D0DA85D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9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39"/>
    </mc:Choice>
    <mc:Fallback xmlns="">
      <p:transition spd="slow" advTm="8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09925" y="1695451"/>
            <a:ext cx="0" cy="469588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6081949" y="1695451"/>
            <a:ext cx="0" cy="469588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8972550" y="1695451"/>
            <a:ext cx="0" cy="469588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533400" y="1695451"/>
            <a:ext cx="2489880" cy="42957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3386473" y="1695451"/>
            <a:ext cx="2489880" cy="4295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6270759" y="1695451"/>
            <a:ext cx="2489880" cy="4295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9155045" y="1672597"/>
            <a:ext cx="2489880" cy="4295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065646" y="6164652"/>
            <a:ext cx="1425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로그인 화면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398324" y="6164652"/>
            <a:ext cx="2480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Default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로 목적지 위치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513369" y="6164652"/>
            <a:ext cx="1963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사진을 통한 인증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786064" y="6164652"/>
            <a:ext cx="1425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랭킹 시스템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7" name="AutoShape 4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AutoShape 6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9" name="AutoShape 8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0" name="AutoShape 10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1" name="AutoShape 14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4" name="AutoShape 16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5" name="AutoShape 18" descr="aws rd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21779" y="-24842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3609383" y="149346"/>
            <a:ext cx="6368247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어떻게 만드는가</a:t>
            </a:r>
            <a:endParaRPr lang="en-US" altLang="ko-KR" sz="65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069134" y="779243"/>
            <a:ext cx="2859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 - </a:t>
            </a:r>
            <a:r>
              <a:rPr lang="ko-KR" alt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실행화면 예시</a:t>
            </a:r>
            <a:endParaRPr lang="en-US" altLang="ko-KR" sz="20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궁서" pitchFamily="18" charset="-127"/>
              <a:ea typeface="HY궁서" pitchFamily="18" charset="-127"/>
            </a:endParaRPr>
          </a:p>
        </p:txBody>
      </p:sp>
      <p:grpSp>
        <p:nvGrpSpPr>
          <p:cNvPr id="40" name="Phone">
            <a:extLst>
              <a:ext uri="{FF2B5EF4-FFF2-40B4-BE49-F238E27FC236}">
                <a16:creationId xmlns:a16="http://schemas.microsoft.com/office/drawing/2014/main" id="{FA3A8FE7-4701-4CA5-A2C5-4E1151A09D74}"/>
              </a:ext>
            </a:extLst>
          </p:cNvPr>
          <p:cNvGrpSpPr>
            <a:grpSpLocks noChangeAspect="1"/>
          </p:cNvGrpSpPr>
          <p:nvPr/>
        </p:nvGrpSpPr>
        <p:grpSpPr>
          <a:xfrm>
            <a:off x="533400" y="1695451"/>
            <a:ext cx="2489880" cy="4295775"/>
            <a:chOff x="595686" y="1262396"/>
            <a:chExt cx="2479208" cy="4859248"/>
          </a:xfrm>
        </p:grpSpPr>
        <p:sp>
          <p:nvSpPr>
            <p:cNvPr id="41" name="Case">
              <a:extLst>
                <a:ext uri="{FF2B5EF4-FFF2-40B4-BE49-F238E27FC236}">
                  <a16:creationId xmlns:a16="http://schemas.microsoft.com/office/drawing/2014/main" id="{6E100D73-BB16-4DB6-ABE7-0D50C5D2F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686" y="12623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263238"/>
            </a:solidFill>
            <a:ln w="6350" cap="sq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" name="Button">
              <a:extLst>
                <a:ext uri="{FF2B5EF4-FFF2-40B4-BE49-F238E27FC236}">
                  <a16:creationId xmlns:a16="http://schemas.microsoft.com/office/drawing/2014/main" id="{3F3DDD00-2F3E-4FB7-B4D5-1C7F7E862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0813" y="58458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3" name="Camera">
              <a:extLst>
                <a:ext uri="{FF2B5EF4-FFF2-40B4-BE49-F238E27FC236}">
                  <a16:creationId xmlns:a16="http://schemas.microsoft.com/office/drawing/2014/main" id="{DB223575-1D68-4478-9107-C09736157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1693" y="1386356"/>
              <a:ext cx="123960" cy="123960"/>
            </a:xfrm>
            <a:prstGeom prst="ellipse">
              <a:avLst/>
            </a:pr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4" name="Speaker">
              <a:extLst>
                <a:ext uri="{FF2B5EF4-FFF2-40B4-BE49-F238E27FC236}">
                  <a16:creationId xmlns:a16="http://schemas.microsoft.com/office/drawing/2014/main" id="{EAFA57D5-6465-48DA-B889-56899CCF2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152" y="14483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" name="Display">
              <a:extLst>
                <a:ext uri="{FF2B5EF4-FFF2-40B4-BE49-F238E27FC236}">
                  <a16:creationId xmlns:a16="http://schemas.microsoft.com/office/drawing/2014/main" id="{D2AEE743-6B4E-4062-8A7E-1479145776C2}"/>
                </a:ext>
              </a:extLst>
            </p:cNvPr>
            <p:cNvSpPr/>
            <p:nvPr/>
          </p:nvSpPr>
          <p:spPr>
            <a:xfrm>
              <a:off x="692290" y="167714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9" name="Phone">
            <a:extLst>
              <a:ext uri="{FF2B5EF4-FFF2-40B4-BE49-F238E27FC236}">
                <a16:creationId xmlns:a16="http://schemas.microsoft.com/office/drawing/2014/main" id="{FA3A8FE7-4701-4CA5-A2C5-4E1151A09D74}"/>
              </a:ext>
            </a:extLst>
          </p:cNvPr>
          <p:cNvGrpSpPr>
            <a:grpSpLocks noChangeAspect="1"/>
          </p:cNvGrpSpPr>
          <p:nvPr/>
        </p:nvGrpSpPr>
        <p:grpSpPr>
          <a:xfrm>
            <a:off x="3393463" y="1710590"/>
            <a:ext cx="2489880" cy="4295775"/>
            <a:chOff x="595686" y="1262396"/>
            <a:chExt cx="2479208" cy="4859248"/>
          </a:xfrm>
        </p:grpSpPr>
        <p:sp>
          <p:nvSpPr>
            <p:cNvPr id="50" name="Case">
              <a:extLst>
                <a:ext uri="{FF2B5EF4-FFF2-40B4-BE49-F238E27FC236}">
                  <a16:creationId xmlns:a16="http://schemas.microsoft.com/office/drawing/2014/main" id="{6E100D73-BB16-4DB6-ABE7-0D50C5D2F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686" y="12623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263238"/>
            </a:solidFill>
            <a:ln w="6350" cap="sq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Button">
              <a:extLst>
                <a:ext uri="{FF2B5EF4-FFF2-40B4-BE49-F238E27FC236}">
                  <a16:creationId xmlns:a16="http://schemas.microsoft.com/office/drawing/2014/main" id="{3F3DDD00-2F3E-4FB7-B4D5-1C7F7E862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0813" y="58458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2" name="Camera">
              <a:extLst>
                <a:ext uri="{FF2B5EF4-FFF2-40B4-BE49-F238E27FC236}">
                  <a16:creationId xmlns:a16="http://schemas.microsoft.com/office/drawing/2014/main" id="{DB223575-1D68-4478-9107-C09736157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1693" y="1386356"/>
              <a:ext cx="123960" cy="123960"/>
            </a:xfrm>
            <a:prstGeom prst="ellipse">
              <a:avLst/>
            </a:pr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3" name="Speaker">
              <a:extLst>
                <a:ext uri="{FF2B5EF4-FFF2-40B4-BE49-F238E27FC236}">
                  <a16:creationId xmlns:a16="http://schemas.microsoft.com/office/drawing/2014/main" id="{EAFA57D5-6465-48DA-B889-56899CCF2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152" y="14483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4" name="Display">
              <a:extLst>
                <a:ext uri="{FF2B5EF4-FFF2-40B4-BE49-F238E27FC236}">
                  <a16:creationId xmlns:a16="http://schemas.microsoft.com/office/drawing/2014/main" id="{D2AEE743-6B4E-4062-8A7E-1479145776C2}"/>
                </a:ext>
              </a:extLst>
            </p:cNvPr>
            <p:cNvSpPr/>
            <p:nvPr/>
          </p:nvSpPr>
          <p:spPr>
            <a:xfrm>
              <a:off x="692290" y="167714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Phone">
            <a:extLst>
              <a:ext uri="{FF2B5EF4-FFF2-40B4-BE49-F238E27FC236}">
                <a16:creationId xmlns:a16="http://schemas.microsoft.com/office/drawing/2014/main" id="{FA3A8FE7-4701-4CA5-A2C5-4E1151A09D74}"/>
              </a:ext>
            </a:extLst>
          </p:cNvPr>
          <p:cNvGrpSpPr>
            <a:grpSpLocks noChangeAspect="1"/>
          </p:cNvGrpSpPr>
          <p:nvPr/>
        </p:nvGrpSpPr>
        <p:grpSpPr>
          <a:xfrm>
            <a:off x="6270758" y="1695450"/>
            <a:ext cx="2489880" cy="4295775"/>
            <a:chOff x="595686" y="1262396"/>
            <a:chExt cx="2479208" cy="4859248"/>
          </a:xfrm>
        </p:grpSpPr>
        <p:sp>
          <p:nvSpPr>
            <p:cNvPr id="56" name="Case">
              <a:extLst>
                <a:ext uri="{FF2B5EF4-FFF2-40B4-BE49-F238E27FC236}">
                  <a16:creationId xmlns:a16="http://schemas.microsoft.com/office/drawing/2014/main" id="{6E100D73-BB16-4DB6-ABE7-0D50C5D2F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686" y="12623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263238"/>
            </a:solidFill>
            <a:ln w="6350" cap="sq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7" name="Button">
              <a:extLst>
                <a:ext uri="{FF2B5EF4-FFF2-40B4-BE49-F238E27FC236}">
                  <a16:creationId xmlns:a16="http://schemas.microsoft.com/office/drawing/2014/main" id="{3F3DDD00-2F3E-4FB7-B4D5-1C7F7E862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0813" y="58458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8" name="Camera">
              <a:extLst>
                <a:ext uri="{FF2B5EF4-FFF2-40B4-BE49-F238E27FC236}">
                  <a16:creationId xmlns:a16="http://schemas.microsoft.com/office/drawing/2014/main" id="{DB223575-1D68-4478-9107-C09736157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1693" y="1386356"/>
              <a:ext cx="123960" cy="123960"/>
            </a:xfrm>
            <a:prstGeom prst="ellipse">
              <a:avLst/>
            </a:pr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9" name="Speaker">
              <a:extLst>
                <a:ext uri="{FF2B5EF4-FFF2-40B4-BE49-F238E27FC236}">
                  <a16:creationId xmlns:a16="http://schemas.microsoft.com/office/drawing/2014/main" id="{EAFA57D5-6465-48DA-B889-56899CCF2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152" y="14483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Display">
              <a:extLst>
                <a:ext uri="{FF2B5EF4-FFF2-40B4-BE49-F238E27FC236}">
                  <a16:creationId xmlns:a16="http://schemas.microsoft.com/office/drawing/2014/main" id="{D2AEE743-6B4E-4062-8A7E-1479145776C2}"/>
                </a:ext>
              </a:extLst>
            </p:cNvPr>
            <p:cNvSpPr/>
            <p:nvPr/>
          </p:nvSpPr>
          <p:spPr>
            <a:xfrm>
              <a:off x="692290" y="167714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1" name="Phone">
            <a:extLst>
              <a:ext uri="{FF2B5EF4-FFF2-40B4-BE49-F238E27FC236}">
                <a16:creationId xmlns:a16="http://schemas.microsoft.com/office/drawing/2014/main" id="{FA3A8FE7-4701-4CA5-A2C5-4E1151A09D74}"/>
              </a:ext>
            </a:extLst>
          </p:cNvPr>
          <p:cNvGrpSpPr>
            <a:grpSpLocks noChangeAspect="1"/>
          </p:cNvGrpSpPr>
          <p:nvPr/>
        </p:nvGrpSpPr>
        <p:grpSpPr>
          <a:xfrm>
            <a:off x="9155045" y="1695449"/>
            <a:ext cx="2489880" cy="4295775"/>
            <a:chOff x="595686" y="1262396"/>
            <a:chExt cx="2479208" cy="4859248"/>
          </a:xfrm>
        </p:grpSpPr>
        <p:sp>
          <p:nvSpPr>
            <p:cNvPr id="62" name="Case">
              <a:extLst>
                <a:ext uri="{FF2B5EF4-FFF2-40B4-BE49-F238E27FC236}">
                  <a16:creationId xmlns:a16="http://schemas.microsoft.com/office/drawing/2014/main" id="{6E100D73-BB16-4DB6-ABE7-0D50C5D2F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686" y="12623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263238"/>
            </a:solidFill>
            <a:ln w="6350" cap="sq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Button">
              <a:extLst>
                <a:ext uri="{FF2B5EF4-FFF2-40B4-BE49-F238E27FC236}">
                  <a16:creationId xmlns:a16="http://schemas.microsoft.com/office/drawing/2014/main" id="{3F3DDD00-2F3E-4FB7-B4D5-1C7F7E862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0813" y="58458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Camera">
              <a:extLst>
                <a:ext uri="{FF2B5EF4-FFF2-40B4-BE49-F238E27FC236}">
                  <a16:creationId xmlns:a16="http://schemas.microsoft.com/office/drawing/2014/main" id="{DB223575-1D68-4478-9107-C09736157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1693" y="1386356"/>
              <a:ext cx="123960" cy="123960"/>
            </a:xfrm>
            <a:prstGeom prst="ellipse">
              <a:avLst/>
            </a:pr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5" name="Speaker">
              <a:extLst>
                <a:ext uri="{FF2B5EF4-FFF2-40B4-BE49-F238E27FC236}">
                  <a16:creationId xmlns:a16="http://schemas.microsoft.com/office/drawing/2014/main" id="{EAFA57D5-6465-48DA-B889-56899CCF2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152" y="14483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6" name="Display">
              <a:extLst>
                <a:ext uri="{FF2B5EF4-FFF2-40B4-BE49-F238E27FC236}">
                  <a16:creationId xmlns:a16="http://schemas.microsoft.com/office/drawing/2014/main" id="{D2AEE743-6B4E-4062-8A7E-1479145776C2}"/>
                </a:ext>
              </a:extLst>
            </p:cNvPr>
            <p:cNvSpPr/>
            <p:nvPr/>
          </p:nvSpPr>
          <p:spPr>
            <a:xfrm>
              <a:off x="692290" y="167714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729" y="2062106"/>
            <a:ext cx="2294889" cy="3608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2065" y="2062107"/>
            <a:ext cx="2295839" cy="3608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2" name="Avatar Placeholder">
            <a:extLst>
              <a:ext uri="{FF2B5EF4-FFF2-40B4-BE49-F238E27FC236}">
                <a16:creationId xmlns:a16="http://schemas.microsoft.com/office/drawing/2014/main" id="{83592BCE-AF73-494D-BB19-F37AA73A27DC}"/>
              </a:ext>
            </a:extLst>
          </p:cNvPr>
          <p:cNvSpPr>
            <a:spLocks noChangeAspect="1"/>
          </p:cNvSpPr>
          <p:nvPr/>
        </p:nvSpPr>
        <p:spPr>
          <a:xfrm>
            <a:off x="9375637" y="2817545"/>
            <a:ext cx="225563" cy="234598"/>
          </a:xfrm>
          <a:prstGeom prst="ellipse">
            <a:avLst/>
          </a:prstGeom>
          <a:solidFill>
            <a:srgbClr val="FF0000">
              <a:alpha val="26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73" name="Avatar Placeholder">
            <a:extLst>
              <a:ext uri="{FF2B5EF4-FFF2-40B4-BE49-F238E27FC236}">
                <a16:creationId xmlns:a16="http://schemas.microsoft.com/office/drawing/2014/main" id="{83592BCE-AF73-494D-BB19-F37AA73A27DC}"/>
              </a:ext>
            </a:extLst>
          </p:cNvPr>
          <p:cNvSpPr>
            <a:spLocks noChangeAspect="1"/>
          </p:cNvSpPr>
          <p:nvPr/>
        </p:nvSpPr>
        <p:spPr>
          <a:xfrm>
            <a:off x="9375637" y="3293795"/>
            <a:ext cx="225563" cy="234598"/>
          </a:xfrm>
          <a:prstGeom prst="ellipse">
            <a:avLst/>
          </a:prstGeom>
          <a:solidFill>
            <a:srgbClr val="FFC000">
              <a:alpha val="26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74" name="Avatar Placeholder">
            <a:extLst>
              <a:ext uri="{FF2B5EF4-FFF2-40B4-BE49-F238E27FC236}">
                <a16:creationId xmlns:a16="http://schemas.microsoft.com/office/drawing/2014/main" id="{83592BCE-AF73-494D-BB19-F37AA73A27DC}"/>
              </a:ext>
            </a:extLst>
          </p:cNvPr>
          <p:cNvSpPr>
            <a:spLocks noChangeAspect="1"/>
          </p:cNvSpPr>
          <p:nvPr/>
        </p:nvSpPr>
        <p:spPr>
          <a:xfrm>
            <a:off x="9375637" y="3741179"/>
            <a:ext cx="225563" cy="234598"/>
          </a:xfrm>
          <a:prstGeom prst="ellipse">
            <a:avLst/>
          </a:prstGeom>
          <a:solidFill>
            <a:srgbClr val="FFFF00">
              <a:alpha val="26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75" name="Avatar Placeholder">
            <a:extLst>
              <a:ext uri="{FF2B5EF4-FFF2-40B4-BE49-F238E27FC236}">
                <a16:creationId xmlns:a16="http://schemas.microsoft.com/office/drawing/2014/main" id="{83592BCE-AF73-494D-BB19-F37AA73A27DC}"/>
              </a:ext>
            </a:extLst>
          </p:cNvPr>
          <p:cNvSpPr>
            <a:spLocks noChangeAspect="1"/>
          </p:cNvSpPr>
          <p:nvPr/>
        </p:nvSpPr>
        <p:spPr>
          <a:xfrm>
            <a:off x="9375637" y="4236479"/>
            <a:ext cx="225563" cy="234598"/>
          </a:xfrm>
          <a:prstGeom prst="ellipse">
            <a:avLst/>
          </a:prstGeom>
          <a:solidFill>
            <a:srgbClr val="00B050">
              <a:alpha val="26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76" name="Avatar Placeholder">
            <a:extLst>
              <a:ext uri="{FF2B5EF4-FFF2-40B4-BE49-F238E27FC236}">
                <a16:creationId xmlns:a16="http://schemas.microsoft.com/office/drawing/2014/main" id="{83592BCE-AF73-494D-BB19-F37AA73A27DC}"/>
              </a:ext>
            </a:extLst>
          </p:cNvPr>
          <p:cNvSpPr>
            <a:spLocks noChangeAspect="1"/>
          </p:cNvSpPr>
          <p:nvPr/>
        </p:nvSpPr>
        <p:spPr>
          <a:xfrm>
            <a:off x="9375637" y="4741304"/>
            <a:ext cx="225563" cy="234598"/>
          </a:xfrm>
          <a:prstGeom prst="ellipse">
            <a:avLst/>
          </a:prstGeom>
          <a:solidFill>
            <a:srgbClr val="0070C0">
              <a:alpha val="26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5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65F7AA3-3D87-4E61-B55E-9DFB06A27F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692" y="2068900"/>
            <a:ext cx="2209126" cy="357773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5BE4F0E-D8E2-46FA-8885-45AA876B6A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8462" y="2082672"/>
            <a:ext cx="2237379" cy="3572177"/>
          </a:xfrm>
          <a:prstGeom prst="rect">
            <a:avLst/>
          </a:prstGeom>
        </p:spPr>
      </p:pic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5E14A3CC-BB88-4B80-951D-302539835D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5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7"/>
    </mc:Choice>
    <mc:Fallback xmlns="">
      <p:transition spd="slow" advTm="6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AutoShape 4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AutoShape 6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AutoShape 8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AutoShape 10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" name="AutoShape 14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5" name="AutoShape 16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AutoShape 18" descr="aws rd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3590246" y="197000"/>
            <a:ext cx="621302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주요 설계 파트 </a:t>
            </a:r>
            <a:endParaRPr lang="en-US" altLang="ko-KR" sz="65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19225" y="1581139"/>
            <a:ext cx="6520543" cy="50460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990329" y="1591251"/>
            <a:ext cx="6031486" cy="50460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2233" y="1591251"/>
            <a:ext cx="583622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[</a:t>
            </a:r>
            <a:r>
              <a:rPr lang="ko-KR" altLang="en-US" sz="3500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인증</a:t>
            </a:r>
            <a:r>
              <a:rPr lang="en-US" altLang="ko-KR" sz="3500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]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90330" y="1663363"/>
            <a:ext cx="603148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[</a:t>
            </a:r>
            <a:r>
              <a:rPr lang="ko-KR" altLang="en-US" sz="3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경로탐색</a:t>
            </a:r>
            <a:r>
              <a:rPr lang="en-US" altLang="ko-KR" sz="3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]</a:t>
            </a:r>
            <a:endParaRPr lang="ko-KR" altLang="en-US" sz="3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69134" y="779243"/>
            <a:ext cx="2859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 - </a:t>
            </a:r>
            <a:r>
              <a:rPr lang="ko-KR" alt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인증 </a:t>
            </a:r>
            <a:r>
              <a:rPr lang="en-US" altLang="ko-KR" sz="20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/ </a:t>
            </a:r>
            <a:r>
              <a:rPr lang="ko-KR" alt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경로탐색</a:t>
            </a:r>
            <a:endParaRPr lang="en-US" altLang="ko-KR" sz="20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궁서" pitchFamily="18" charset="-127"/>
              <a:ea typeface="HY궁서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449" y="5849882"/>
            <a:ext cx="6083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사용자로부터 전송 받은 사진을 분석 </a:t>
            </a:r>
            <a:r>
              <a:rPr lang="en-US" altLang="ko-KR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 </a:t>
            </a:r>
            <a:r>
              <a:rPr lang="ko-KR" altLang="en-US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사실유무 판단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966242" y="5799359"/>
            <a:ext cx="60314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사용자로부터 장소들을 입력 받고 </a:t>
            </a:r>
            <a:endParaRPr lang="en-US" altLang="ko-K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최적의 여행루트를 구성하여 사용자에게 보여줌</a:t>
            </a:r>
          </a:p>
        </p:txBody>
      </p:sp>
      <p:pic>
        <p:nvPicPr>
          <p:cNvPr id="20" name="Picture 12" descr="ê¸¸ì°¾ê¸° ìê³ ë¦¬ì¦ì ëí ì´ë¯¸ì§ ê²ìê²°ê³¼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064" y="2222193"/>
            <a:ext cx="2661448" cy="264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6338" y="2222194"/>
            <a:ext cx="2649352" cy="2649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846" y="2222195"/>
            <a:ext cx="960700" cy="96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897" y="2254220"/>
            <a:ext cx="1395551" cy="9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십자형 24">
            <a:extLst>
              <a:ext uri="{FF2B5EF4-FFF2-40B4-BE49-F238E27FC236}">
                <a16:creationId xmlns:a16="http://schemas.microsoft.com/office/drawing/2014/main" id="{A1F7B6CF-B959-43E0-AF16-AC3BCDB295E5}"/>
              </a:ext>
            </a:extLst>
          </p:cNvPr>
          <p:cNvSpPr/>
          <p:nvPr/>
        </p:nvSpPr>
        <p:spPr>
          <a:xfrm>
            <a:off x="2791850" y="2460611"/>
            <a:ext cx="620928" cy="515891"/>
          </a:xfrm>
          <a:prstGeom prst="plus">
            <a:avLst>
              <a:gd name="adj" fmla="val 36078"/>
            </a:avLst>
          </a:prstGeom>
          <a:solidFill>
            <a:srgbClr val="00B0F0">
              <a:alpha val="7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222528" y="2381966"/>
            <a:ext cx="76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A.</a:t>
            </a:r>
          </a:p>
        </p:txBody>
      </p:sp>
      <p:pic>
        <p:nvPicPr>
          <p:cNvPr id="10247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0071" y="3393609"/>
            <a:ext cx="1028475" cy="953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8" name="Picture 8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896" y="3393609"/>
            <a:ext cx="1299539" cy="10549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AutoShape 2" descr="ë¹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235075" y="922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AutoShape 4" descr="ë¹ì½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387475" y="1074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222528" y="3598363"/>
            <a:ext cx="76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B.</a:t>
            </a:r>
          </a:p>
        </p:txBody>
      </p:sp>
      <p:sp>
        <p:nvSpPr>
          <p:cNvPr id="33" name="십자형 32">
            <a:extLst>
              <a:ext uri="{FF2B5EF4-FFF2-40B4-BE49-F238E27FC236}">
                <a16:creationId xmlns:a16="http://schemas.microsoft.com/office/drawing/2014/main" id="{A1F7B6CF-B959-43E0-AF16-AC3BCDB295E5}"/>
              </a:ext>
            </a:extLst>
          </p:cNvPr>
          <p:cNvSpPr/>
          <p:nvPr/>
        </p:nvSpPr>
        <p:spPr>
          <a:xfrm>
            <a:off x="2807618" y="3578873"/>
            <a:ext cx="620928" cy="515891"/>
          </a:xfrm>
          <a:prstGeom prst="plus">
            <a:avLst>
              <a:gd name="adj" fmla="val 36078"/>
            </a:avLst>
          </a:prstGeom>
          <a:solidFill>
            <a:srgbClr val="FF0000">
              <a:alpha val="7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897" y="4654296"/>
            <a:ext cx="3626687" cy="935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244475" y="4844974"/>
            <a:ext cx="76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C.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A8CA4282-0C9D-4630-B041-6D88C39A39C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457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71"/>
    </mc:Choice>
    <mc:Fallback xmlns="">
      <p:transition spd="slow" advTm="37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5" grpId="0" animBg="1"/>
      <p:bldP spid="26" grpId="0"/>
      <p:bldP spid="32" grpId="0"/>
      <p:bldP spid="33" grpId="0" animBg="1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AutoShape 4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4" name="AutoShape 6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5" name="AutoShape 8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6" name="AutoShape 10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4" name="AutoShape 14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5" name="AutoShape 16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AutoShape 18" descr="aws rd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2883818" y="93179"/>
            <a:ext cx="621302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예시</a:t>
            </a:r>
            <a:endParaRPr lang="en-US" altLang="ko-KR" sz="65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pic>
        <p:nvPicPr>
          <p:cNvPr id="18" name="Picture 2" descr="ì¤íë²ì¤ì ëí ì´ë¯¸ì§ ê²ìê²°ê³¼">
            <a:extLst>
              <a:ext uri="{FF2B5EF4-FFF2-40B4-BE49-F238E27FC236}">
                <a16:creationId xmlns:a16="http://schemas.microsoft.com/office/drawing/2014/main" id="{43A04191-D756-4099-B0DC-FC6E5CEC85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075" y="2030295"/>
            <a:ext cx="5064039" cy="379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1074493" y="6154336"/>
            <a:ext cx="38612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기업의 홍보전략으로 활용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759733" y="6154336"/>
            <a:ext cx="569786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전국 </a:t>
            </a:r>
            <a:r>
              <a:rPr lang="ko-KR" altLang="en-US" sz="2500" b="1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소녀상</a:t>
            </a:r>
            <a:r>
              <a:rPr lang="ko-KR" altLang="en-US" sz="25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투어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FA26E18-B373-4A7F-9830-1142285283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039" y="1547594"/>
            <a:ext cx="2777254" cy="4389120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1F98082D-B7EF-4B60-8DBC-B4CD46E1B57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763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421"/>
    </mc:Choice>
    <mc:Fallback xmlns="">
      <p:transition spd="slow" advTm="24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9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AutoShape 4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4" name="AutoShape 6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5" name="AutoShape 8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6" name="AutoShape 10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4" name="AutoShape 14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5" name="AutoShape 16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AutoShape 18" descr="aws rd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2883818" y="93179"/>
            <a:ext cx="621302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예시</a:t>
            </a:r>
            <a:endParaRPr lang="en-US" altLang="ko-KR" sz="65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93142" y="5849536"/>
            <a:ext cx="38612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수학여행</a:t>
            </a:r>
            <a:r>
              <a:rPr lang="en-US" altLang="ko-KR" sz="25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ko-KR" altLang="en-US" sz="25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미션으로 활용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247907" y="5849536"/>
            <a:ext cx="569786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도시의 관광지 홍보로 활용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9F2D3BC-F337-4676-B5EB-F0961816D0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158" y="2703663"/>
            <a:ext cx="5333171" cy="252865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30D364C-9026-46FF-AD5F-3A64C32C26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0346" y="2703663"/>
            <a:ext cx="3792989" cy="2528659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44F962B2-24FD-46C0-B559-AC35C680B05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43523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87"/>
    </mc:Choice>
    <mc:Fallback xmlns="">
      <p:transition spd="slow" advTm="34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9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131BAC-96B7-45A1-B9F9-C731B701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깃 주소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8A6F12-0474-408C-97FF-98834414F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https://github.com/jangyoqr?tab=repositories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81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4980" y="0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34891" y="2492258"/>
            <a:ext cx="9187130" cy="343720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6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박지선</a:t>
            </a:r>
            <a:endParaRPr lang="en-US" altLang="ko-KR" sz="6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endParaRPr lang="en-US" altLang="ko-KR" sz="6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r>
              <a:rPr lang="ko-KR" altLang="en-US" sz="6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이효준</a:t>
            </a:r>
            <a:endParaRPr lang="en-US" altLang="ko-KR" sz="6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endParaRPr lang="en-US" altLang="ko-KR" sz="6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r>
              <a:rPr lang="ko-KR" altLang="en-US" sz="6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고양제</a:t>
            </a:r>
            <a:endParaRPr lang="en-US" altLang="ko-KR" sz="6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endParaRPr lang="en-US" altLang="ko-KR" sz="6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r>
              <a:rPr lang="ko-KR" altLang="en-US" sz="6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장용훈</a:t>
            </a:r>
            <a:endParaRPr lang="en-US" altLang="ko-KR" sz="6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endParaRPr lang="en-US" altLang="ko-KR" sz="6500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r>
              <a:rPr lang="ko-KR" altLang="en-US" sz="6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백장현</a:t>
            </a:r>
            <a:endParaRPr lang="en-US" altLang="ko-KR" sz="6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39270" y="42608"/>
            <a:ext cx="19319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조 구성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560" y="5622878"/>
            <a:ext cx="12158440" cy="1231090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 rot="20472764">
            <a:off x="1752600" y="2492258"/>
            <a:ext cx="297921" cy="127117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모서리가 둥근 직사각형 29"/>
          <p:cNvSpPr/>
          <p:nvPr/>
        </p:nvSpPr>
        <p:spPr>
          <a:xfrm rot="1247004">
            <a:off x="2762253" y="2492257"/>
            <a:ext cx="297921" cy="127117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하트 3">
            <a:extLst>
              <a:ext uri="{FF2B5EF4-FFF2-40B4-BE49-F238E27FC236}">
                <a16:creationId xmlns:a16="http://schemas.microsoft.com/office/drawing/2014/main" id="{1703CC43-1F00-42E5-A927-97E2AFD4EDCE}"/>
              </a:ext>
            </a:extLst>
          </p:cNvPr>
          <p:cNvSpPr/>
          <p:nvPr/>
        </p:nvSpPr>
        <p:spPr>
          <a:xfrm>
            <a:off x="2063054" y="1626396"/>
            <a:ext cx="686339" cy="609600"/>
          </a:xfrm>
          <a:prstGeom prst="hear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하트 19">
            <a:extLst>
              <a:ext uri="{FF2B5EF4-FFF2-40B4-BE49-F238E27FC236}">
                <a16:creationId xmlns:a16="http://schemas.microsoft.com/office/drawing/2014/main" id="{CA8857F2-C923-4F99-92A3-A39EF9C1D317}"/>
              </a:ext>
            </a:extLst>
          </p:cNvPr>
          <p:cNvSpPr/>
          <p:nvPr/>
        </p:nvSpPr>
        <p:spPr>
          <a:xfrm>
            <a:off x="9928268" y="1621970"/>
            <a:ext cx="686339" cy="609600"/>
          </a:xfrm>
          <a:prstGeom prst="hear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하트 21">
            <a:extLst>
              <a:ext uri="{FF2B5EF4-FFF2-40B4-BE49-F238E27FC236}">
                <a16:creationId xmlns:a16="http://schemas.microsoft.com/office/drawing/2014/main" id="{1E08E81C-14D6-4FEF-A262-FA7D43564318}"/>
              </a:ext>
            </a:extLst>
          </p:cNvPr>
          <p:cNvSpPr/>
          <p:nvPr/>
        </p:nvSpPr>
        <p:spPr>
          <a:xfrm>
            <a:off x="8012134" y="1621970"/>
            <a:ext cx="686339" cy="609600"/>
          </a:xfrm>
          <a:prstGeom prst="hear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하트 22">
            <a:extLst>
              <a:ext uri="{FF2B5EF4-FFF2-40B4-BE49-F238E27FC236}">
                <a16:creationId xmlns:a16="http://schemas.microsoft.com/office/drawing/2014/main" id="{EC2B35B4-6BE2-4EC0-94FA-2D65AA9EEB54}"/>
              </a:ext>
            </a:extLst>
          </p:cNvPr>
          <p:cNvSpPr/>
          <p:nvPr/>
        </p:nvSpPr>
        <p:spPr>
          <a:xfrm>
            <a:off x="5978508" y="1621970"/>
            <a:ext cx="686339" cy="609600"/>
          </a:xfrm>
          <a:prstGeom prst="hear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하트 28">
            <a:extLst>
              <a:ext uri="{FF2B5EF4-FFF2-40B4-BE49-F238E27FC236}">
                <a16:creationId xmlns:a16="http://schemas.microsoft.com/office/drawing/2014/main" id="{970FFD1A-B97A-47C5-8F67-81A757E74778}"/>
              </a:ext>
            </a:extLst>
          </p:cNvPr>
          <p:cNvSpPr/>
          <p:nvPr/>
        </p:nvSpPr>
        <p:spPr>
          <a:xfrm>
            <a:off x="4001495" y="1621970"/>
            <a:ext cx="686339" cy="609600"/>
          </a:xfrm>
          <a:prstGeom prst="hear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C6C8B37A-1F92-46B2-A8E5-44B7C78F92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21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49"/>
    </mc:Choice>
    <mc:Fallback xmlns="">
      <p:transition spd="slow" advTm="6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 rot="158741">
            <a:off x="-11512" y="-18721"/>
            <a:ext cx="4337132" cy="6964579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91015" y="347733"/>
            <a:ext cx="252024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목 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34939" y="693982"/>
            <a:ext cx="430592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왜 만드는가</a:t>
            </a:r>
            <a:r>
              <a:rPr lang="en-US" altLang="ko-KR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57512" y="1822187"/>
            <a:ext cx="576691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무엇을 만드는가</a:t>
            </a:r>
            <a:r>
              <a:rPr lang="en-US" altLang="ko-KR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67428" y="3072033"/>
            <a:ext cx="576691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어떻게 만드는가</a:t>
            </a:r>
            <a:r>
              <a:rPr lang="en-US" altLang="ko-KR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78964" y="4222756"/>
            <a:ext cx="465437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추가 활용방안</a:t>
            </a:r>
            <a:endParaRPr lang="en-US" altLang="ko-KR" sz="5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72105" y="5323782"/>
            <a:ext cx="231154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끝맺음</a:t>
            </a:r>
            <a:endParaRPr lang="en-US" altLang="ko-KR" sz="5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2" name="순서도: 연결자 1">
            <a:extLst>
              <a:ext uri="{FF2B5EF4-FFF2-40B4-BE49-F238E27FC236}">
                <a16:creationId xmlns:a16="http://schemas.microsoft.com/office/drawing/2014/main" id="{1F723385-0A5B-45FD-9F7A-5C132E85B6A1}"/>
              </a:ext>
            </a:extLst>
          </p:cNvPr>
          <p:cNvSpPr/>
          <p:nvPr/>
        </p:nvSpPr>
        <p:spPr>
          <a:xfrm>
            <a:off x="5295757" y="1069395"/>
            <a:ext cx="190500" cy="187892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28" name="순서도: 연결자 27">
            <a:extLst>
              <a:ext uri="{FF2B5EF4-FFF2-40B4-BE49-F238E27FC236}">
                <a16:creationId xmlns:a16="http://schemas.microsoft.com/office/drawing/2014/main" id="{AC2F0304-D95E-41E1-A378-0C3EEC4A3352}"/>
              </a:ext>
            </a:extLst>
          </p:cNvPr>
          <p:cNvSpPr/>
          <p:nvPr/>
        </p:nvSpPr>
        <p:spPr>
          <a:xfrm>
            <a:off x="6822732" y="5699195"/>
            <a:ext cx="190500" cy="187892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29" name="순서도: 연결자 28">
            <a:extLst>
              <a:ext uri="{FF2B5EF4-FFF2-40B4-BE49-F238E27FC236}">
                <a16:creationId xmlns:a16="http://schemas.microsoft.com/office/drawing/2014/main" id="{5FCD1A69-B9F6-46BD-B7D6-FCBF6553C172}"/>
              </a:ext>
            </a:extLst>
          </p:cNvPr>
          <p:cNvSpPr/>
          <p:nvPr/>
        </p:nvSpPr>
        <p:spPr>
          <a:xfrm>
            <a:off x="6282617" y="4598169"/>
            <a:ext cx="190500" cy="187892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30" name="순서도: 연결자 29">
            <a:extLst>
              <a:ext uri="{FF2B5EF4-FFF2-40B4-BE49-F238E27FC236}">
                <a16:creationId xmlns:a16="http://schemas.microsoft.com/office/drawing/2014/main" id="{D6038769-0C49-46F9-9985-30CE896971B8}"/>
              </a:ext>
            </a:extLst>
          </p:cNvPr>
          <p:cNvSpPr/>
          <p:nvPr/>
        </p:nvSpPr>
        <p:spPr>
          <a:xfrm>
            <a:off x="5942400" y="3398093"/>
            <a:ext cx="190500" cy="187892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31" name="순서도: 연결자 30">
            <a:extLst>
              <a:ext uri="{FF2B5EF4-FFF2-40B4-BE49-F238E27FC236}">
                <a16:creationId xmlns:a16="http://schemas.microsoft.com/office/drawing/2014/main" id="{C919DBCB-F303-467D-B341-1AD940FA8A41}"/>
              </a:ext>
            </a:extLst>
          </p:cNvPr>
          <p:cNvSpPr/>
          <p:nvPr/>
        </p:nvSpPr>
        <p:spPr>
          <a:xfrm rot="12594304">
            <a:off x="5603422" y="2197601"/>
            <a:ext cx="190500" cy="187892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A256F05D-E086-4912-80C0-F5AF4CC358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3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9"/>
    </mc:Choice>
    <mc:Fallback xmlns="">
      <p:transition spd="slow" advTm="6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66419" y="93179"/>
            <a:ext cx="472515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왜 만드는가</a:t>
            </a:r>
            <a:r>
              <a:rPr lang="en-US" altLang="ko-KR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023E54-3450-44F8-B0EC-C5CC659EE171}"/>
              </a:ext>
            </a:extLst>
          </p:cNvPr>
          <p:cNvSpPr txBox="1"/>
          <p:nvPr/>
        </p:nvSpPr>
        <p:spPr>
          <a:xfrm>
            <a:off x="6428997" y="3107220"/>
            <a:ext cx="535781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SangSangFlowerRoad" panose="02020603020101020101" pitchFamily="18" charset="-127"/>
                <a:ea typeface="SangSangFlowerRoad" panose="02020603020101020101" pitchFamily="18" charset="-127"/>
              </a:rPr>
              <a:t>나만 알고 있던 장소들</a:t>
            </a:r>
            <a:endParaRPr lang="en-US" altLang="ko-KR" sz="3000" dirty="0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endParaRPr lang="en-US" altLang="ko-KR" sz="1000" dirty="0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r>
              <a:rPr lang="ko-KR" altLang="en-US" sz="3000" dirty="0">
                <a:latin typeface="SangSangFlowerRoad" panose="02020603020101020101" pitchFamily="18" charset="-127"/>
                <a:ea typeface="SangSangFlowerRoad" panose="02020603020101020101" pitchFamily="18" charset="-127"/>
              </a:rPr>
              <a:t>함께 같이 즐기고 싶은 장소들</a:t>
            </a:r>
            <a:endParaRPr lang="en-US" altLang="ko-KR" sz="3000" dirty="0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endParaRPr lang="en-US" altLang="ko-KR" sz="1000" dirty="0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r>
              <a:rPr lang="ko-KR" altLang="en-US" sz="3000" dirty="0">
                <a:latin typeface="SangSangFlowerRoad" panose="02020603020101020101" pitchFamily="18" charset="-127"/>
                <a:ea typeface="SangSangFlowerRoad" panose="02020603020101020101" pitchFamily="18" charset="-127"/>
              </a:rPr>
              <a:t>그리고 뜻 깊은 장소들</a:t>
            </a:r>
            <a:endParaRPr lang="en-US" altLang="ko-KR" sz="3000" dirty="0"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  <a:p>
            <a:endParaRPr lang="en-US" altLang="ko-KR" sz="25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23B6DE-9ACB-4B32-97C6-6D17A3A9D8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703" y="1466850"/>
            <a:ext cx="4829175" cy="5231296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BBD6A894-05F8-4F25-B1A5-55E2788680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3171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95"/>
    </mc:Choice>
    <mc:Fallback xmlns="">
      <p:transition spd="slow" advTm="10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66419" y="93179"/>
            <a:ext cx="472515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왜 만드는가</a:t>
            </a:r>
            <a:r>
              <a:rPr lang="en-US" altLang="ko-KR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?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488" y="1330452"/>
            <a:ext cx="5022299" cy="53148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화살표: 오른쪽 16">
            <a:extLst>
              <a:ext uri="{FF2B5EF4-FFF2-40B4-BE49-F238E27FC236}">
                <a16:creationId xmlns:a16="http://schemas.microsoft.com/office/drawing/2014/main" id="{C70FD872-4F82-44D0-9CEF-64DBFF8F6384}"/>
              </a:ext>
            </a:extLst>
          </p:cNvPr>
          <p:cNvSpPr/>
          <p:nvPr/>
        </p:nvSpPr>
        <p:spPr>
          <a:xfrm>
            <a:off x="8810625" y="3849232"/>
            <a:ext cx="857250" cy="57150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DF5FA0-400D-4559-BD14-DFC69470C2B4}"/>
              </a:ext>
            </a:extLst>
          </p:cNvPr>
          <p:cNvSpPr txBox="1"/>
          <p:nvPr/>
        </p:nvSpPr>
        <p:spPr>
          <a:xfrm>
            <a:off x="9202674" y="3599718"/>
            <a:ext cx="29025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Platform </a:t>
            </a:r>
          </a:p>
          <a:p>
            <a:pPr algn="ctr"/>
            <a:r>
              <a:rPr lang="ko-KR" alt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구성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C2D90023-BC7F-438B-A00D-64B559F1EA3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8424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92"/>
    </mc:Choice>
    <mc:Fallback xmlns="">
      <p:transition spd="slow" advTm="22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7919" y="1415758"/>
            <a:ext cx="2626765" cy="5223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258949" y="218905"/>
            <a:ext cx="246911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HOW?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2D976656-E4F9-45F6-9FE8-EF8328963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25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3"/>
    </mc:Choice>
    <mc:Fallback xmlns="">
      <p:transition spd="slow" advTm="5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355220" y="93179"/>
            <a:ext cx="3668639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해결방안</a:t>
            </a:r>
            <a:endParaRPr lang="en-US" altLang="ko-KR" sz="65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grpSp>
        <p:nvGrpSpPr>
          <p:cNvPr id="16" name="Phone">
            <a:extLst>
              <a:ext uri="{FF2B5EF4-FFF2-40B4-BE49-F238E27FC236}">
                <a16:creationId xmlns:a16="http://schemas.microsoft.com/office/drawing/2014/main" id="{FA3A8FE7-4701-4CA5-A2C5-4E1151A09D74}"/>
              </a:ext>
            </a:extLst>
          </p:cNvPr>
          <p:cNvGrpSpPr>
            <a:grpSpLocks noChangeAspect="1"/>
          </p:cNvGrpSpPr>
          <p:nvPr/>
        </p:nvGrpSpPr>
        <p:grpSpPr>
          <a:xfrm>
            <a:off x="8797746" y="1376660"/>
            <a:ext cx="2754204" cy="5398236"/>
            <a:chOff x="595686" y="1262396"/>
            <a:chExt cx="2479208" cy="4859248"/>
          </a:xfrm>
        </p:grpSpPr>
        <p:sp>
          <p:nvSpPr>
            <p:cNvPr id="17" name="Case">
              <a:extLst>
                <a:ext uri="{FF2B5EF4-FFF2-40B4-BE49-F238E27FC236}">
                  <a16:creationId xmlns:a16="http://schemas.microsoft.com/office/drawing/2014/main" id="{6E100D73-BB16-4DB6-ABE7-0D50C5D2F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686" y="12623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263238"/>
            </a:solidFill>
            <a:ln w="6350" cap="sq">
              <a:noFill/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" name="Button">
              <a:extLst>
                <a:ext uri="{FF2B5EF4-FFF2-40B4-BE49-F238E27FC236}">
                  <a16:creationId xmlns:a16="http://schemas.microsoft.com/office/drawing/2014/main" id="{3F3DDD00-2F3E-4FB7-B4D5-1C7F7E862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0813" y="58458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9" name="Camera">
              <a:extLst>
                <a:ext uri="{FF2B5EF4-FFF2-40B4-BE49-F238E27FC236}">
                  <a16:creationId xmlns:a16="http://schemas.microsoft.com/office/drawing/2014/main" id="{DB223575-1D68-4478-9107-C09736157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1693" y="1386356"/>
              <a:ext cx="123960" cy="123960"/>
            </a:xfrm>
            <a:prstGeom prst="ellipse">
              <a:avLst/>
            </a:pr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" name="Speaker">
              <a:extLst>
                <a:ext uri="{FF2B5EF4-FFF2-40B4-BE49-F238E27FC236}">
                  <a16:creationId xmlns:a16="http://schemas.microsoft.com/office/drawing/2014/main" id="{EAFA57D5-6465-48DA-B889-56899CCF2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152" y="14483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solidFill>
              <a:srgbClr val="37474F"/>
            </a:solidFill>
            <a:ln w="6350" cap="sq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Display">
              <a:extLst>
                <a:ext uri="{FF2B5EF4-FFF2-40B4-BE49-F238E27FC236}">
                  <a16:creationId xmlns:a16="http://schemas.microsoft.com/office/drawing/2014/main" id="{D2AEE743-6B4E-4062-8A7E-1479145776C2}"/>
                </a:ext>
              </a:extLst>
            </p:cNvPr>
            <p:cNvSpPr/>
            <p:nvPr/>
          </p:nvSpPr>
          <p:spPr>
            <a:xfrm>
              <a:off x="692290" y="1677146"/>
              <a:ext cx="2286000" cy="40640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" name="Button">
            <a:extLst>
              <a:ext uri="{FF2B5EF4-FFF2-40B4-BE49-F238E27FC236}">
                <a16:creationId xmlns:a16="http://schemas.microsoft.com/office/drawing/2014/main" id="{1FBDF1C4-AC91-491F-BC3D-F2CEC34294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53504" y="4405109"/>
            <a:ext cx="1312788" cy="374852"/>
          </a:xfrm>
          <a:prstGeom prst="rect">
            <a:avLst/>
          </a:prstGeom>
          <a:solidFill>
            <a:schemeClr val="bg2">
              <a:lumMod val="10000"/>
            </a:schemeClr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dirty="0">
                <a:solidFill>
                  <a:srgbClr val="FFFFFF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로그인</a:t>
            </a:r>
            <a:endParaRPr lang="en-US" sz="2000" dirty="0">
              <a:solidFill>
                <a:srgbClr val="FFFFFF"/>
              </a:solidFill>
              <a:latin typeface="SangSangFlowerRoad" panose="02020603020101020101" pitchFamily="18" charset="-127"/>
              <a:ea typeface="SangSangFlowerRoad" panose="02020603020101020101" pitchFamily="18" charset="-127"/>
              <a:cs typeface="Segoe UI" panose="020B0502040204020203" pitchFamily="34" charset="0"/>
            </a:endParaRPr>
          </a:p>
        </p:txBody>
      </p:sp>
      <p:sp>
        <p:nvSpPr>
          <p:cNvPr id="23" name="Input Field">
            <a:extLst>
              <a:ext uri="{FF2B5EF4-FFF2-40B4-BE49-F238E27FC236}">
                <a16:creationId xmlns:a16="http://schemas.microsoft.com/office/drawing/2014/main" id="{8E5659EE-137B-43DD-B962-B717984E4A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87530" y="5563858"/>
            <a:ext cx="629062" cy="598754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6350" cap="flat">
            <a:solidFill>
              <a:srgbClr val="A0A0A0"/>
            </a:solidFill>
            <a:prstDash val="solid"/>
            <a:miter lim="800000"/>
            <a:headEnd/>
            <a:tailEnd/>
          </a:ln>
        </p:spPr>
        <p:txBody>
          <a:bodyPr vert="horz" wrap="square" lIns="54864" tIns="0" rIns="54864" bIns="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>
                <a:solidFill>
                  <a:srgbClr val="333333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카카오</a:t>
            </a:r>
            <a:endParaRPr lang="en-US" altLang="ko-KR" sz="1400" dirty="0">
              <a:solidFill>
                <a:srgbClr val="333333"/>
              </a:solidFill>
              <a:latin typeface="SangSangFlowerRoad" panose="02020603020101020101" pitchFamily="18" charset="-127"/>
              <a:ea typeface="SangSangFlowerRoad" panose="02020603020101020101" pitchFamily="18" charset="-127"/>
              <a:cs typeface="Segoe UI" panose="020B0502040204020203" pitchFamily="34" charset="0"/>
            </a:endParaRPr>
          </a:p>
          <a:p>
            <a:pPr algn="ctr"/>
            <a:r>
              <a:rPr lang="ko-KR" altLang="en-US" sz="1400" dirty="0">
                <a:solidFill>
                  <a:srgbClr val="333333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로그인</a:t>
            </a:r>
            <a:endParaRPr lang="en-US" sz="1400" dirty="0">
              <a:solidFill>
                <a:srgbClr val="333333"/>
              </a:solidFill>
              <a:latin typeface="SangSangFlowerRoad" panose="02020603020101020101" pitchFamily="18" charset="-127"/>
              <a:ea typeface="SangSangFlowerRoad" panose="02020603020101020101" pitchFamily="18" charset="-127"/>
              <a:cs typeface="Segoe UI" panose="020B0502040204020203" pitchFamily="34" charset="0"/>
            </a:endParaRPr>
          </a:p>
        </p:txBody>
      </p:sp>
      <p:sp>
        <p:nvSpPr>
          <p:cNvPr id="24" name="Button">
            <a:extLst>
              <a:ext uri="{FF2B5EF4-FFF2-40B4-BE49-F238E27FC236}">
                <a16:creationId xmlns:a16="http://schemas.microsoft.com/office/drawing/2014/main" id="{ED142475-303D-456F-87C7-E8969421CF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53504" y="4968895"/>
            <a:ext cx="1312788" cy="374852"/>
          </a:xfrm>
          <a:prstGeom prst="rect">
            <a:avLst/>
          </a:prstGeom>
          <a:solidFill>
            <a:schemeClr val="bg2">
              <a:lumMod val="10000"/>
            </a:schemeClr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dirty="0">
                <a:solidFill>
                  <a:srgbClr val="FFFFFF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회원가입</a:t>
            </a:r>
            <a:endParaRPr lang="en-US" sz="2000" dirty="0">
              <a:solidFill>
                <a:srgbClr val="FFFFFF"/>
              </a:solidFill>
              <a:latin typeface="SangSangFlowerRoad" panose="02020603020101020101" pitchFamily="18" charset="-127"/>
              <a:ea typeface="SangSangFlowerRoad" panose="02020603020101020101" pitchFamily="18" charset="-127"/>
              <a:cs typeface="Segoe UI" panose="020B0502040204020203" pitchFamily="34" charset="0"/>
            </a:endParaRPr>
          </a:p>
        </p:txBody>
      </p:sp>
      <p:sp>
        <p:nvSpPr>
          <p:cNvPr id="25" name="Input Field">
            <a:extLst>
              <a:ext uri="{FF2B5EF4-FFF2-40B4-BE49-F238E27FC236}">
                <a16:creationId xmlns:a16="http://schemas.microsoft.com/office/drawing/2014/main" id="{6CAF8E08-3778-41E0-A2A1-C558D39A9D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97801" y="5553413"/>
            <a:ext cx="629062" cy="598754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6350" cap="flat">
            <a:solidFill>
              <a:srgbClr val="A0A0A0"/>
            </a:solidFill>
            <a:prstDash val="solid"/>
            <a:miter lim="800000"/>
            <a:headEnd/>
            <a:tailEnd/>
          </a:ln>
        </p:spPr>
        <p:txBody>
          <a:bodyPr vert="horz" wrap="square" lIns="54864" tIns="0" rIns="54864" bIns="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400" dirty="0">
                <a:solidFill>
                  <a:srgbClr val="333333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네이버 로그인</a:t>
            </a:r>
            <a:endParaRPr lang="en-US" sz="1400" dirty="0">
              <a:solidFill>
                <a:srgbClr val="333333"/>
              </a:solidFill>
              <a:latin typeface="SangSangFlowerRoad" panose="02020603020101020101" pitchFamily="18" charset="-127"/>
              <a:ea typeface="SangSangFlowerRoad" panose="02020603020101020101" pitchFamily="18" charset="-127"/>
              <a:cs typeface="Segoe UI" panose="020B0502040204020203" pitchFamily="34" charset="0"/>
            </a:endParaRPr>
          </a:p>
        </p:txBody>
      </p:sp>
      <p:sp>
        <p:nvSpPr>
          <p:cNvPr id="26" name="Input Field">
            <a:extLst>
              <a:ext uri="{FF2B5EF4-FFF2-40B4-BE49-F238E27FC236}">
                <a16:creationId xmlns:a16="http://schemas.microsoft.com/office/drawing/2014/main" id="{31D63986-4F02-417F-B88E-FB9E7912E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14777" y="2025347"/>
            <a:ext cx="1328622" cy="47093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54864" tIns="0" rIns="54864" bIns="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  <a:cs typeface="Segoe UI" panose="020B0502040204020203" pitchFamily="34" charset="0"/>
              </a:rPr>
              <a:t>같이 가자</a:t>
            </a:r>
            <a:endParaRPr lang="en-US" sz="2000" b="1" dirty="0">
              <a:solidFill>
                <a:schemeClr val="bg1"/>
              </a:solidFill>
              <a:latin typeface="SangSangFlowerRoad" panose="02020603020101020101" pitchFamily="18" charset="-127"/>
              <a:ea typeface="SangSangFlowerRoad" panose="02020603020101020101" pitchFamily="18" charset="-127"/>
              <a:cs typeface="Segoe UI" panose="020B0502040204020203" pitchFamily="34" charset="0"/>
            </a:endParaRPr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B04F46F3-1E3A-42E3-8522-F8A9527F4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24" y="2666771"/>
            <a:ext cx="1796781" cy="2302124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6142AFC1-1E67-4F17-9229-E8A7014CD1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577" y="2666771"/>
            <a:ext cx="1763724" cy="2302124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id="{78D53945-8D65-4DFD-B600-C4996EEFA4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893" y="2650609"/>
            <a:ext cx="1744705" cy="2277302"/>
          </a:xfrm>
          <a:prstGeom prst="rect">
            <a:avLst/>
          </a:prstGeom>
        </p:spPr>
      </p:pic>
      <p:sp>
        <p:nvSpPr>
          <p:cNvPr id="76" name="십자형 75">
            <a:extLst>
              <a:ext uri="{FF2B5EF4-FFF2-40B4-BE49-F238E27FC236}">
                <a16:creationId xmlns:a16="http://schemas.microsoft.com/office/drawing/2014/main" id="{A1F7B6CF-B959-43E0-AF16-AC3BCDB295E5}"/>
              </a:ext>
            </a:extLst>
          </p:cNvPr>
          <p:cNvSpPr/>
          <p:nvPr/>
        </p:nvSpPr>
        <p:spPr>
          <a:xfrm>
            <a:off x="2211827" y="3559887"/>
            <a:ext cx="620928" cy="515891"/>
          </a:xfrm>
          <a:prstGeom prst="plus">
            <a:avLst>
              <a:gd name="adj" fmla="val 36078"/>
            </a:avLst>
          </a:prstGeom>
          <a:solidFill>
            <a:srgbClr val="00B0F0">
              <a:alpha val="7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7" name="십자형 76">
            <a:extLst>
              <a:ext uri="{FF2B5EF4-FFF2-40B4-BE49-F238E27FC236}">
                <a16:creationId xmlns:a16="http://schemas.microsoft.com/office/drawing/2014/main" id="{E89DBB96-F65F-4E0D-B4BB-82E0839BF16D}"/>
              </a:ext>
            </a:extLst>
          </p:cNvPr>
          <p:cNvSpPr/>
          <p:nvPr/>
        </p:nvSpPr>
        <p:spPr>
          <a:xfrm>
            <a:off x="5010633" y="3559887"/>
            <a:ext cx="620928" cy="515891"/>
          </a:xfrm>
          <a:prstGeom prst="plus">
            <a:avLst>
              <a:gd name="adj" fmla="val 36078"/>
            </a:avLst>
          </a:prstGeom>
          <a:solidFill>
            <a:srgbClr val="00B0F0">
              <a:alpha val="70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같음 기호 11">
            <a:extLst>
              <a:ext uri="{FF2B5EF4-FFF2-40B4-BE49-F238E27FC236}">
                <a16:creationId xmlns:a16="http://schemas.microsoft.com/office/drawing/2014/main" id="{C359D8ED-1324-4A46-9170-C93B5B6285EC}"/>
              </a:ext>
            </a:extLst>
          </p:cNvPr>
          <p:cNvSpPr/>
          <p:nvPr/>
        </p:nvSpPr>
        <p:spPr>
          <a:xfrm>
            <a:off x="7712981" y="3526351"/>
            <a:ext cx="899730" cy="549427"/>
          </a:xfrm>
          <a:prstGeom prst="mathEqual">
            <a:avLst>
              <a:gd name="adj1" fmla="val 32188"/>
              <a:gd name="adj2" fmla="val 11760"/>
            </a:avLst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CB1FFE3-C7B0-45D6-968E-067B8040F6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42074" y="2709298"/>
            <a:ext cx="1320417" cy="1489829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BBCEE5EA-20CB-4005-9332-51C64D18AC1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895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73"/>
    </mc:Choice>
    <mc:Fallback xmlns="">
      <p:transition spd="slow" advTm="13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76" grpId="0" animBg="1"/>
      <p:bldP spid="77" grpId="0" animBg="1"/>
      <p:bldP spid="7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4031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58440" cy="1278966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Picture 2" descr="íìì ëí ì´ë¯¸ì§ ê²ìê²°ê³¼">
            <a:extLst>
              <a:ext uri="{FF2B5EF4-FFF2-40B4-BE49-F238E27FC236}">
                <a16:creationId xmlns:a16="http://schemas.microsoft.com/office/drawing/2014/main" id="{1B17A475-AF35-46F4-A2C3-1099375C3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3489" y="1450054"/>
            <a:ext cx="2135989" cy="213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0" descr="mysqlì ëí ì´ë¯¸ì§ ê²ìê²°ê³¼">
            <a:extLst>
              <a:ext uri="{FF2B5EF4-FFF2-40B4-BE49-F238E27FC236}">
                <a16:creationId xmlns:a16="http://schemas.microsoft.com/office/drawing/2014/main" id="{9CAFCC34-135D-42A6-A600-09B2A0974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913" y="5269366"/>
            <a:ext cx="2173675" cy="112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6" descr="awsì ëí ì´ë¯¸ì§ ê²ìê²°ê³¼">
            <a:extLst>
              <a:ext uri="{FF2B5EF4-FFF2-40B4-BE49-F238E27FC236}">
                <a16:creationId xmlns:a16="http://schemas.microsoft.com/office/drawing/2014/main" id="{85582B0A-B9B8-4A00-86CD-CB03EF938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1883" y="5003368"/>
            <a:ext cx="2085724" cy="1042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8" descr="ì¹´ì¹´ì¤ ë¡ê·¸ì¸ì ëí ì´ë¯¸ì§ ê²ìê²°ê³¼">
            <a:extLst>
              <a:ext uri="{FF2B5EF4-FFF2-40B4-BE49-F238E27FC236}">
                <a16:creationId xmlns:a16="http://schemas.microsoft.com/office/drawing/2014/main" id="{1B5BAB12-C852-4D50-93CC-755B99C54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3173268"/>
            <a:ext cx="1772008" cy="113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C433CA18-77C8-46DE-820B-361CAB09DD4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292" y="1449022"/>
            <a:ext cx="1439539" cy="937200"/>
          </a:xfrm>
          <a:prstGeom prst="rect">
            <a:avLst/>
          </a:prstGeom>
        </p:spPr>
      </p:pic>
      <p:sp>
        <p:nvSpPr>
          <p:cNvPr id="38" name="AutoShape 4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4" name="AutoShape 6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5" name="AutoShape 8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6" name="AutoShape 10" descr="ì¹´ì¹´ì¤ ë§µ api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8" name="Picture 4" descr="ì¹´ì¹´ì¤ ë§µ apiì ëí ì´ë¯¸ì§ ê²ìê²°ê³¼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7318" y="3277639"/>
            <a:ext cx="2011547" cy="980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ê¸¸ì°¾ê¸° ìê³ ë¦¬ì¦ì ëí ì´ë¯¸ì§ ê²ìê²°ê³¼"/>
          <p:cNvPicPr>
            <a:picLocks noChangeAspect="1" noChangeArrowheads="1" noCrop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3783" y="4501775"/>
            <a:ext cx="1339384" cy="133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7A9EA3B8-6BA4-4ABB-BF4C-194B59CBB818}"/>
              </a:ext>
            </a:extLst>
          </p:cNvPr>
          <p:cNvCxnSpPr/>
          <p:nvPr/>
        </p:nvCxnSpPr>
        <p:spPr>
          <a:xfrm>
            <a:off x="2599748" y="3739067"/>
            <a:ext cx="0" cy="1391277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사각형: 둥근 모서리 20">
            <a:extLst>
              <a:ext uri="{FF2B5EF4-FFF2-40B4-BE49-F238E27FC236}">
                <a16:creationId xmlns:a16="http://schemas.microsoft.com/office/drawing/2014/main" id="{0DD2E97D-88B8-493A-97F3-79FEE2F292F7}"/>
              </a:ext>
            </a:extLst>
          </p:cNvPr>
          <p:cNvSpPr/>
          <p:nvPr/>
        </p:nvSpPr>
        <p:spPr>
          <a:xfrm>
            <a:off x="1434" y="1602881"/>
            <a:ext cx="2151119" cy="943845"/>
          </a:xfrm>
          <a:prstGeom prst="round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위치서비스 권한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사진 및 동영상 촬영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파일 </a:t>
            </a:r>
            <a:r>
              <a:rPr lang="ko-KR" altLang="en-US" sz="1600" b="1" dirty="0" err="1">
                <a:solidFill>
                  <a:schemeClr val="accent1">
                    <a:lumMod val="75000"/>
                  </a:schemeClr>
                </a:solidFill>
              </a:rPr>
              <a:t>엑세스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 권한</a:t>
            </a:r>
            <a:endParaRPr lang="en-US"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2" name="사각형: 둥근 모서리 20">
            <a:extLst>
              <a:ext uri="{FF2B5EF4-FFF2-40B4-BE49-F238E27FC236}">
                <a16:creationId xmlns:a16="http://schemas.microsoft.com/office/drawing/2014/main" id="{0DD2E97D-88B8-493A-97F3-79FEE2F292F7}"/>
              </a:ext>
            </a:extLst>
          </p:cNvPr>
          <p:cNvSpPr/>
          <p:nvPr/>
        </p:nvSpPr>
        <p:spPr>
          <a:xfrm>
            <a:off x="580243" y="4854258"/>
            <a:ext cx="1619608" cy="471922"/>
          </a:xfrm>
          <a:prstGeom prst="round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회원 정보 전송</a:t>
            </a:r>
            <a:endParaRPr lang="en-US"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A9EA3B8-6BA4-4ABB-BF4C-194B59CBB818}"/>
              </a:ext>
            </a:extLst>
          </p:cNvPr>
          <p:cNvCxnSpPr/>
          <p:nvPr/>
        </p:nvCxnSpPr>
        <p:spPr>
          <a:xfrm>
            <a:off x="4517886" y="5581768"/>
            <a:ext cx="1977507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7A9EA3B8-6BA4-4ABB-BF4C-194B59CBB818}"/>
              </a:ext>
            </a:extLst>
          </p:cNvPr>
          <p:cNvCxnSpPr/>
          <p:nvPr/>
        </p:nvCxnSpPr>
        <p:spPr>
          <a:xfrm flipH="1">
            <a:off x="4517886" y="5986416"/>
            <a:ext cx="1897117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사각형: 둥근 모서리 48">
            <a:extLst>
              <a:ext uri="{FF2B5EF4-FFF2-40B4-BE49-F238E27FC236}">
                <a16:creationId xmlns:a16="http://schemas.microsoft.com/office/drawing/2014/main" id="{2C22AA3E-1CF8-4919-8031-6AF977EE648A}"/>
              </a:ext>
            </a:extLst>
          </p:cNvPr>
          <p:cNvSpPr/>
          <p:nvPr/>
        </p:nvSpPr>
        <p:spPr>
          <a:xfrm>
            <a:off x="4644014" y="4898567"/>
            <a:ext cx="1764478" cy="5397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회원정보 전송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</a:rPr>
              <a:t>[ 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방문 위치 </a:t>
            </a:r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</a:rPr>
              <a:t>]</a:t>
            </a:r>
          </a:p>
        </p:txBody>
      </p:sp>
      <p:sp>
        <p:nvSpPr>
          <p:cNvPr id="59" name="사각형: 둥근 모서리 48">
            <a:extLst>
              <a:ext uri="{FF2B5EF4-FFF2-40B4-BE49-F238E27FC236}">
                <a16:creationId xmlns:a16="http://schemas.microsoft.com/office/drawing/2014/main" id="{2C22AA3E-1CF8-4919-8031-6AF977EE648A}"/>
              </a:ext>
            </a:extLst>
          </p:cNvPr>
          <p:cNvSpPr/>
          <p:nvPr/>
        </p:nvSpPr>
        <p:spPr>
          <a:xfrm>
            <a:off x="4624400" y="6120763"/>
            <a:ext cx="1764478" cy="5397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회원정보 요청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</a:rPr>
              <a:t>[ 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위치 정보 </a:t>
            </a:r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</a:rPr>
              <a:t>]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7A9EA3B8-6BA4-4ABB-BF4C-194B59CBB818}"/>
              </a:ext>
            </a:extLst>
          </p:cNvPr>
          <p:cNvCxnSpPr>
            <a:cxnSpLocks/>
          </p:cNvCxnSpPr>
          <p:nvPr/>
        </p:nvCxnSpPr>
        <p:spPr>
          <a:xfrm>
            <a:off x="3770661" y="2759768"/>
            <a:ext cx="2380178" cy="448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7A9EA3B8-6BA4-4ABB-BF4C-194B59CBB818}"/>
              </a:ext>
            </a:extLst>
          </p:cNvPr>
          <p:cNvCxnSpPr/>
          <p:nvPr/>
        </p:nvCxnSpPr>
        <p:spPr>
          <a:xfrm flipV="1">
            <a:off x="7198136" y="3739067"/>
            <a:ext cx="0" cy="115950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7A9EA3B8-6BA4-4ABB-BF4C-194B59CBB818}"/>
              </a:ext>
            </a:extLst>
          </p:cNvPr>
          <p:cNvCxnSpPr/>
          <p:nvPr/>
        </p:nvCxnSpPr>
        <p:spPr>
          <a:xfrm>
            <a:off x="6930132" y="3768032"/>
            <a:ext cx="0" cy="1130535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사각형: 둥근 모서리 48">
            <a:extLst>
              <a:ext uri="{FF2B5EF4-FFF2-40B4-BE49-F238E27FC236}">
                <a16:creationId xmlns:a16="http://schemas.microsoft.com/office/drawing/2014/main" id="{2C22AA3E-1CF8-4919-8031-6AF977EE648A}"/>
              </a:ext>
            </a:extLst>
          </p:cNvPr>
          <p:cNvSpPr/>
          <p:nvPr/>
        </p:nvSpPr>
        <p:spPr>
          <a:xfrm>
            <a:off x="5133661" y="4063442"/>
            <a:ext cx="1713338" cy="5397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err="1">
                <a:solidFill>
                  <a:schemeClr val="accent1">
                    <a:lumMod val="75000"/>
                  </a:schemeClr>
                </a:solidFill>
              </a:rPr>
              <a:t>현위치정보</a:t>
            </a:r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사진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8" name="사각형: 둥근 모서리 48">
            <a:extLst>
              <a:ext uri="{FF2B5EF4-FFF2-40B4-BE49-F238E27FC236}">
                <a16:creationId xmlns:a16="http://schemas.microsoft.com/office/drawing/2014/main" id="{2C22AA3E-1CF8-4919-8031-6AF977EE648A}"/>
              </a:ext>
            </a:extLst>
          </p:cNvPr>
          <p:cNvSpPr/>
          <p:nvPr/>
        </p:nvSpPr>
        <p:spPr>
          <a:xfrm>
            <a:off x="7245434" y="4063442"/>
            <a:ext cx="1713338" cy="5397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인증정보 전송</a:t>
            </a:r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</a:rPr>
              <a:t>/</a:t>
            </a:r>
          </a:p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추천경로 전송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9" name="사각형: 둥근 모서리 48">
            <a:extLst>
              <a:ext uri="{FF2B5EF4-FFF2-40B4-BE49-F238E27FC236}">
                <a16:creationId xmlns:a16="http://schemas.microsoft.com/office/drawing/2014/main" id="{2C22AA3E-1CF8-4919-8031-6AF977EE648A}"/>
              </a:ext>
            </a:extLst>
          </p:cNvPr>
          <p:cNvSpPr/>
          <p:nvPr/>
        </p:nvSpPr>
        <p:spPr>
          <a:xfrm>
            <a:off x="6878531" y="6192158"/>
            <a:ext cx="1713338" cy="5397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인증작업 </a:t>
            </a:r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</a:rPr>
              <a:t>/</a:t>
            </a:r>
          </a:p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경로 추천작업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4" name="AutoShape 14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5" name="AutoShape 16" descr="aws db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AutoShape 18" descr="aws rds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0826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163" name="Picture 19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017" y="1672730"/>
            <a:ext cx="1200150" cy="1400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4" name="사각형: 둥근 모서리 48">
            <a:extLst>
              <a:ext uri="{FF2B5EF4-FFF2-40B4-BE49-F238E27FC236}">
                <a16:creationId xmlns:a16="http://schemas.microsoft.com/office/drawing/2014/main" id="{2C22AA3E-1CF8-4919-8031-6AF977EE648A}"/>
              </a:ext>
            </a:extLst>
          </p:cNvPr>
          <p:cNvSpPr/>
          <p:nvPr/>
        </p:nvSpPr>
        <p:spPr>
          <a:xfrm>
            <a:off x="6495393" y="2464470"/>
            <a:ext cx="1713338" cy="1157634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랭킹서비스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위치정보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경로탐색</a:t>
            </a:r>
            <a:r>
              <a:rPr lang="en-US" altLang="ko-KR" sz="1600" b="1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정보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ko-KR" altLang="en-US" sz="1600" b="1" dirty="0">
                <a:solidFill>
                  <a:schemeClr val="accent1">
                    <a:lumMod val="75000"/>
                  </a:schemeClr>
                </a:solidFill>
              </a:rPr>
              <a:t>인증여부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7A9EA3B8-6BA4-4ABB-BF4C-194B59CBB818}"/>
              </a:ext>
            </a:extLst>
          </p:cNvPr>
          <p:cNvCxnSpPr>
            <a:cxnSpLocks/>
            <a:endCxn id="6163" idx="1"/>
          </p:cNvCxnSpPr>
          <p:nvPr/>
        </p:nvCxnSpPr>
        <p:spPr>
          <a:xfrm flipV="1">
            <a:off x="8652201" y="2372818"/>
            <a:ext cx="1840816" cy="299875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7A9EA3B8-6BA4-4ABB-BF4C-194B59CBB818}"/>
              </a:ext>
            </a:extLst>
          </p:cNvPr>
          <p:cNvCxnSpPr>
            <a:cxnSpLocks/>
          </p:cNvCxnSpPr>
          <p:nvPr/>
        </p:nvCxnSpPr>
        <p:spPr>
          <a:xfrm>
            <a:off x="8723013" y="3182697"/>
            <a:ext cx="1364305" cy="424557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7A9EA3B8-6BA4-4ABB-BF4C-194B59CBB818}"/>
              </a:ext>
            </a:extLst>
          </p:cNvPr>
          <p:cNvCxnSpPr>
            <a:cxnSpLocks/>
          </p:cNvCxnSpPr>
          <p:nvPr/>
        </p:nvCxnSpPr>
        <p:spPr>
          <a:xfrm>
            <a:off x="8704904" y="3622104"/>
            <a:ext cx="1648879" cy="1468115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3493531" y="149828"/>
            <a:ext cx="6353478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5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어떻게 만드는가 </a:t>
            </a:r>
            <a:endParaRPr lang="en-US" altLang="ko-KR" sz="65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9069134" y="779243"/>
            <a:ext cx="2859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 - </a:t>
            </a:r>
            <a:r>
              <a:rPr lang="ko-KR" altLang="en-US" sz="20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궁서" pitchFamily="18" charset="-127"/>
                <a:ea typeface="HY궁서" pitchFamily="18" charset="-127"/>
              </a:rPr>
              <a:t>시나리오</a:t>
            </a:r>
            <a:endParaRPr lang="en-US" altLang="ko-KR" sz="2000" b="1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궁서" pitchFamily="18" charset="-127"/>
              <a:ea typeface="HY궁서" pitchFamily="18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905428C7-96AE-4305-9A8E-84DF2A8D35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66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84"/>
    </mc:Choice>
    <mc:Fallback xmlns="">
      <p:transition spd="slow" advTm="478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C16ED565-65E2-45B9-9BE9-A049D416919C}"/>
              </a:ext>
            </a:extLst>
          </p:cNvPr>
          <p:cNvSpPr/>
          <p:nvPr/>
        </p:nvSpPr>
        <p:spPr>
          <a:xfrm>
            <a:off x="0" y="0"/>
            <a:ext cx="12192000" cy="11197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30" name="Picture 6" descr="ì¤ë§í¸í°ì ëí ì´ë¯¸ì§ ê²ìê²°ê³¼">
            <a:extLst>
              <a:ext uri="{FF2B5EF4-FFF2-40B4-BE49-F238E27FC236}">
                <a16:creationId xmlns:a16="http://schemas.microsoft.com/office/drawing/2014/main" id="{80D793B2-8572-4188-9114-5AFD74145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244" y="1200150"/>
            <a:ext cx="3274956" cy="290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8FD880CA-7E01-4453-BD91-AD2838F0A528}"/>
              </a:ext>
            </a:extLst>
          </p:cNvPr>
          <p:cNvCxnSpPr>
            <a:cxnSpLocks/>
          </p:cNvCxnSpPr>
          <p:nvPr/>
        </p:nvCxnSpPr>
        <p:spPr>
          <a:xfrm>
            <a:off x="3009900" y="1787009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E847CB-5E6D-4B7F-ADD4-388E9BB3BFD9}"/>
              </a:ext>
            </a:extLst>
          </p:cNvPr>
          <p:cNvSpPr/>
          <p:nvPr/>
        </p:nvSpPr>
        <p:spPr>
          <a:xfrm>
            <a:off x="3971925" y="1533525"/>
            <a:ext cx="7098534" cy="47053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48AD49-D164-47F2-9B7F-37AD57335DEB}"/>
              </a:ext>
            </a:extLst>
          </p:cNvPr>
          <p:cNvSpPr txBox="1"/>
          <p:nvPr/>
        </p:nvSpPr>
        <p:spPr>
          <a:xfrm>
            <a:off x="9115425" y="1821418"/>
            <a:ext cx="2886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안드로이드</a:t>
            </a:r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5F9BD95-CD74-499B-BE50-45F2E2DEC870}"/>
              </a:ext>
            </a:extLst>
          </p:cNvPr>
          <p:cNvSpPr/>
          <p:nvPr/>
        </p:nvSpPr>
        <p:spPr>
          <a:xfrm>
            <a:off x="4324350" y="2261116"/>
            <a:ext cx="6372225" cy="34766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92FD9D-B9CF-49CE-AB40-CF6AC0AA017F}"/>
              </a:ext>
            </a:extLst>
          </p:cNvPr>
          <p:cNvSpPr txBox="1"/>
          <p:nvPr/>
        </p:nvSpPr>
        <p:spPr>
          <a:xfrm>
            <a:off x="9324975" y="2712006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AWS EC2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F0D9CB-A0DF-4E17-81A4-0AC24DA27C8B}"/>
              </a:ext>
            </a:extLst>
          </p:cNvPr>
          <p:cNvSpPr/>
          <p:nvPr/>
        </p:nvSpPr>
        <p:spPr>
          <a:xfrm>
            <a:off x="4792279" y="3024188"/>
            <a:ext cx="5457825" cy="21145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63DF39-5D8B-44D5-84E1-0C8C4117B6D2}"/>
              </a:ext>
            </a:extLst>
          </p:cNvPr>
          <p:cNvSpPr txBox="1"/>
          <p:nvPr/>
        </p:nvSpPr>
        <p:spPr>
          <a:xfrm>
            <a:off x="8972552" y="3464481"/>
            <a:ext cx="1704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Amazon RDS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1082624B-92A0-4E1A-AAAE-D3C503E8B7C1}"/>
              </a:ext>
            </a:extLst>
          </p:cNvPr>
          <p:cNvCxnSpPr/>
          <p:nvPr/>
        </p:nvCxnSpPr>
        <p:spPr>
          <a:xfrm flipH="1">
            <a:off x="2981325" y="2290763"/>
            <a:ext cx="800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58784C3-B398-4224-9E06-336DA4E1A05F}"/>
              </a:ext>
            </a:extLst>
          </p:cNvPr>
          <p:cNvCxnSpPr/>
          <p:nvPr/>
        </p:nvCxnSpPr>
        <p:spPr>
          <a:xfrm>
            <a:off x="9744075" y="2328863"/>
            <a:ext cx="0" cy="383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097DD396-EBF2-4E90-8343-E382D802C2B6}"/>
              </a:ext>
            </a:extLst>
          </p:cNvPr>
          <p:cNvCxnSpPr/>
          <p:nvPr/>
        </p:nvCxnSpPr>
        <p:spPr>
          <a:xfrm>
            <a:off x="9753600" y="3081338"/>
            <a:ext cx="0" cy="5000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직선 화살표 연결선 1024">
            <a:extLst>
              <a:ext uri="{FF2B5EF4-FFF2-40B4-BE49-F238E27FC236}">
                <a16:creationId xmlns:a16="http://schemas.microsoft.com/office/drawing/2014/main" id="{74D466E7-EE63-49FE-B21A-2B2872279152}"/>
              </a:ext>
            </a:extLst>
          </p:cNvPr>
          <p:cNvCxnSpPr>
            <a:cxnSpLocks/>
          </p:cNvCxnSpPr>
          <p:nvPr/>
        </p:nvCxnSpPr>
        <p:spPr>
          <a:xfrm flipH="1" flipV="1">
            <a:off x="5019675" y="2854801"/>
            <a:ext cx="438150" cy="5741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직선 화살표 연결선 1030">
            <a:extLst>
              <a:ext uri="{FF2B5EF4-FFF2-40B4-BE49-F238E27FC236}">
                <a16:creationId xmlns:a16="http://schemas.microsoft.com/office/drawing/2014/main" id="{87989887-9E7C-46F1-96A5-3FE6B5D5CF8E}"/>
              </a:ext>
            </a:extLst>
          </p:cNvPr>
          <p:cNvCxnSpPr/>
          <p:nvPr/>
        </p:nvCxnSpPr>
        <p:spPr>
          <a:xfrm flipH="1" flipV="1">
            <a:off x="4162426" y="2328863"/>
            <a:ext cx="781049" cy="373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>
            <a:extLst>
              <a:ext uri="{FF2B5EF4-FFF2-40B4-BE49-F238E27FC236}">
                <a16:creationId xmlns:a16="http://schemas.microsoft.com/office/drawing/2014/main" id="{A951565C-2004-4618-BF55-6247020558C6}"/>
              </a:ext>
            </a:extLst>
          </p:cNvPr>
          <p:cNvSpPr txBox="1"/>
          <p:nvPr/>
        </p:nvSpPr>
        <p:spPr>
          <a:xfrm>
            <a:off x="5019675" y="4705350"/>
            <a:ext cx="1724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MySql </a:t>
            </a:r>
            <a:r>
              <a:rPr lang="ko-KR" altLang="en-US"/>
              <a:t>동작</a:t>
            </a:r>
            <a:endParaRPr lang="en-US"/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13293D70-2C92-481D-89AD-636C3AE7EFB9}"/>
              </a:ext>
            </a:extLst>
          </p:cNvPr>
          <p:cNvSpPr txBox="1"/>
          <p:nvPr/>
        </p:nvSpPr>
        <p:spPr>
          <a:xfrm>
            <a:off x="4772025" y="5368409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인증</a:t>
            </a:r>
            <a:r>
              <a:rPr lang="en-US" altLang="ko-KR"/>
              <a:t>, </a:t>
            </a:r>
            <a:r>
              <a:rPr lang="ko-KR" altLang="en-US"/>
              <a:t>랭킹</a:t>
            </a:r>
            <a:r>
              <a:rPr lang="en-US" altLang="ko-KR"/>
              <a:t>, </a:t>
            </a:r>
            <a:r>
              <a:rPr lang="ko-KR" altLang="en-US"/>
              <a:t>정보 표시</a:t>
            </a:r>
            <a:endParaRPr lang="en-US"/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B0D753C5-2CCB-4AE2-98CC-949B5A4543F5}"/>
              </a:ext>
            </a:extLst>
          </p:cNvPr>
          <p:cNvSpPr txBox="1"/>
          <p:nvPr/>
        </p:nvSpPr>
        <p:spPr>
          <a:xfrm>
            <a:off x="3048000" y="1303854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9B855010-9DC5-48E9-8E2A-D4823B177563}"/>
              </a:ext>
            </a:extLst>
          </p:cNvPr>
          <p:cNvSpPr txBox="1"/>
          <p:nvPr/>
        </p:nvSpPr>
        <p:spPr>
          <a:xfrm>
            <a:off x="2981325" y="2476500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3A650235-0A76-4298-8060-EB6D293DF036}"/>
              </a:ext>
            </a:extLst>
          </p:cNvPr>
          <p:cNvSpPr txBox="1"/>
          <p:nvPr/>
        </p:nvSpPr>
        <p:spPr>
          <a:xfrm>
            <a:off x="4410074" y="5821918"/>
            <a:ext cx="3781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화면구성</a:t>
            </a:r>
            <a:endParaRPr lang="en-US"/>
          </a:p>
        </p:txBody>
      </p:sp>
      <p:cxnSp>
        <p:nvCxnSpPr>
          <p:cNvPr id="1044" name="직선 화살표 연결선 1043">
            <a:extLst>
              <a:ext uri="{FF2B5EF4-FFF2-40B4-BE49-F238E27FC236}">
                <a16:creationId xmlns:a16="http://schemas.microsoft.com/office/drawing/2014/main" id="{A3513E30-BA00-491A-8343-14C3D56A229E}"/>
              </a:ext>
            </a:extLst>
          </p:cNvPr>
          <p:cNvCxnSpPr>
            <a:stCxn id="1038" idx="1"/>
          </p:cNvCxnSpPr>
          <p:nvPr/>
        </p:nvCxnSpPr>
        <p:spPr>
          <a:xfrm flipH="1">
            <a:off x="3133725" y="5553075"/>
            <a:ext cx="1638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직사각형 1044">
            <a:extLst>
              <a:ext uri="{FF2B5EF4-FFF2-40B4-BE49-F238E27FC236}">
                <a16:creationId xmlns:a16="http://schemas.microsoft.com/office/drawing/2014/main" id="{529DE772-A0F9-479D-9E1B-B0AC9191BC8C}"/>
              </a:ext>
            </a:extLst>
          </p:cNvPr>
          <p:cNvSpPr/>
          <p:nvPr/>
        </p:nvSpPr>
        <p:spPr>
          <a:xfrm>
            <a:off x="254765" y="5074682"/>
            <a:ext cx="2786120" cy="11546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Google Chart API</a:t>
            </a:r>
          </a:p>
          <a:p>
            <a:pPr algn="ctr"/>
            <a:r>
              <a:rPr lang="en-US" dirty="0"/>
              <a:t>Google Cloud Vision API</a:t>
            </a:r>
          </a:p>
          <a:p>
            <a:pPr algn="ctr"/>
            <a:r>
              <a:rPr lang="en-US" dirty="0" err="1"/>
              <a:t>Exif</a:t>
            </a:r>
            <a:r>
              <a:rPr lang="en-US" dirty="0"/>
              <a:t> API</a:t>
            </a:r>
          </a:p>
        </p:txBody>
      </p:sp>
      <p:cxnSp>
        <p:nvCxnSpPr>
          <p:cNvPr id="1047" name="직선 화살표 연결선 1046">
            <a:extLst>
              <a:ext uri="{FF2B5EF4-FFF2-40B4-BE49-F238E27FC236}">
                <a16:creationId xmlns:a16="http://schemas.microsoft.com/office/drawing/2014/main" id="{4940615E-058F-45AA-8CD0-C61ED3B9A9F5}"/>
              </a:ext>
            </a:extLst>
          </p:cNvPr>
          <p:cNvCxnSpPr>
            <a:cxnSpLocks/>
          </p:cNvCxnSpPr>
          <p:nvPr/>
        </p:nvCxnSpPr>
        <p:spPr>
          <a:xfrm>
            <a:off x="5581650" y="6010275"/>
            <a:ext cx="6762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>
            <a:extLst>
              <a:ext uri="{FF2B5EF4-FFF2-40B4-BE49-F238E27FC236}">
                <a16:creationId xmlns:a16="http://schemas.microsoft.com/office/drawing/2014/main" id="{6ACB672D-F446-44B3-A7BC-D19E80CA0261}"/>
              </a:ext>
            </a:extLst>
          </p:cNvPr>
          <p:cNvSpPr txBox="1"/>
          <p:nvPr/>
        </p:nvSpPr>
        <p:spPr>
          <a:xfrm>
            <a:off x="6353175" y="5821918"/>
            <a:ext cx="415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KAKAO NAVI API, Google Map API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F82C535-ADE8-44E3-A48D-6356B81D48E2}"/>
              </a:ext>
            </a:extLst>
          </p:cNvPr>
          <p:cNvSpPr/>
          <p:nvPr/>
        </p:nvSpPr>
        <p:spPr>
          <a:xfrm>
            <a:off x="4540" y="4313"/>
            <a:ext cx="12192000" cy="980453"/>
          </a:xfrm>
          <a:prstGeom prst="rect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391F35-165D-4D0B-870C-73D8FD826915}"/>
              </a:ext>
            </a:extLst>
          </p:cNvPr>
          <p:cNvSpPr txBox="1"/>
          <p:nvPr/>
        </p:nvSpPr>
        <p:spPr>
          <a:xfrm>
            <a:off x="3495675" y="124390"/>
            <a:ext cx="4914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bg1"/>
                </a:solidFill>
                <a:latin typeface="SangSangFlowerRoad" panose="02020603020101020101" pitchFamily="18" charset="-127"/>
                <a:ea typeface="SangSangFlowerRoad" panose="02020603020101020101" pitchFamily="18" charset="-127"/>
              </a:rPr>
              <a:t>시스템 구성도</a:t>
            </a:r>
            <a:endParaRPr lang="en-US" sz="6000" b="1" dirty="0">
              <a:solidFill>
                <a:schemeClr val="bg1"/>
              </a:solidFill>
              <a:latin typeface="SangSangFlowerRoad" panose="02020603020101020101" pitchFamily="18" charset="-127"/>
              <a:ea typeface="SangSangFlowerRoad" panose="02020603020101020101" pitchFamily="18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D33CBD1B-BC15-49C3-A5F4-6C8301140D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55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57"/>
    </mc:Choice>
    <mc:Fallback xmlns="">
      <p:transition spd="slow" advTm="7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9.5|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1.2|0.6|0.8|0.7|2.6|0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|5.4|3.1|13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|9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3.8|15|2.1"/>
</p:tagLst>
</file>

<file path=ppt/theme/theme1.xml><?xml version="1.0" encoding="utf-8"?>
<a:theme xmlns:a="http://schemas.openxmlformats.org/drawingml/2006/main" name="Office Theme">
  <a:themeElements>
    <a:clrScheme name="오늘의PPT색상테마068_003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C87661"/>
      </a:accent1>
      <a:accent2>
        <a:srgbClr val="DF9D8C"/>
      </a:accent2>
      <a:accent3>
        <a:srgbClr val="FBD6C1"/>
      </a:accent3>
      <a:accent4>
        <a:srgbClr val="BB9F9E"/>
      </a:accent4>
      <a:accent5>
        <a:srgbClr val="8F807F"/>
      </a:accent5>
      <a:accent6>
        <a:srgbClr val="726564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2296</TotalTime>
  <Words>240</Words>
  <Application>Microsoft Office PowerPoint</Application>
  <PresentationFormat>와이드스크린</PresentationFormat>
  <Paragraphs>97</Paragraphs>
  <Slides>14</Slides>
  <Notes>0</Notes>
  <HiddenSlides>0</HiddenSlides>
  <MMClips>13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HY궁서</vt:lpstr>
      <vt:lpstr>SangSangFlowerRoad</vt:lpstr>
      <vt:lpstr>맑은 고딕</vt:lpstr>
      <vt:lpstr>Arial</vt:lpstr>
      <vt:lpstr>Segoe UI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깃 주소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Yonghown Jang</cp:lastModifiedBy>
  <cp:revision>237</cp:revision>
  <dcterms:created xsi:type="dcterms:W3CDTF">2015-01-21T11:35:38Z</dcterms:created>
  <dcterms:modified xsi:type="dcterms:W3CDTF">2019-03-31T06:42:54Z</dcterms:modified>
</cp:coreProperties>
</file>

<file path=docProps/thumbnail.jpeg>
</file>